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6373444"/>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 түнде жаңбыр жауады. Оң</a:t>
            </a:r>
            <a:r>
              <a:rPr lang="kk-KZ" sz="1100" dirty="0" smtClean="0">
                <a:latin typeface="Times New Roman" panose="02020603050405020304" pitchFamily="18" charset="0"/>
                <a:cs typeface="Times New Roman" panose="02020603050405020304" pitchFamily="18" charset="0"/>
                <a:sym typeface="+mn-ea"/>
              </a:rPr>
              <a:t>түстік-шығыстан </a:t>
            </a:r>
            <a:r>
              <a:rPr lang="kk-KZ" sz="1100" dirty="0" smtClean="0">
                <a:latin typeface="Times New Roman" panose="02020603050405020304" pitchFamily="18" charset="0"/>
                <a:cs typeface="Times New Roman" panose="02020603050405020304" pitchFamily="18" charset="0"/>
                <a:sym typeface="+mn-ea"/>
              </a:rPr>
              <a:t>соғатын жел </a:t>
            </a:r>
            <a:r>
              <a:rPr lang="kk-KZ" sz="1100" dirty="0" smtClean="0">
                <a:latin typeface="Times New Roman" panose="02020603050405020304" pitchFamily="18" charset="0"/>
                <a:cs typeface="Times New Roman" panose="02020603050405020304" pitchFamily="18" charset="0"/>
                <a:sym typeface="+mn-ea"/>
              </a:rPr>
              <a:t>солтүстік шығысқа</a:t>
            </a:r>
            <a:r>
              <a:rPr lang="kk-KZ" sz="1100" dirty="0" smtClean="0">
                <a:latin typeface="Times New Roman" panose="02020603050405020304" pitchFamily="18" charset="0"/>
                <a:cs typeface="Times New Roman" panose="02020603050405020304" pitchFamily="18" charset="0"/>
                <a:sym typeface="+mn-ea"/>
              </a:rPr>
              <a:t> ауысады, күші</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rPr>
              <a:t>7-12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11</a:t>
            </a:r>
            <a:r>
              <a:rPr lang="kk-KZ" sz="1100" kern="1400" dirty="0" smtClean="0">
                <a:solidFill>
                  <a:srgbClr val="000000"/>
                </a:solidFill>
                <a:latin typeface="Times New Roman" panose="02020603050405020304" pitchFamily="18" charset="0"/>
                <a:ea typeface="Times New Roman" panose="02020603050405020304" pitchFamily="18" charset="0"/>
              </a:rPr>
              <a:t>-13,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20-22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05 </a:t>
            </a:r>
            <a:r>
              <a:rPr lang="kk-KZ" altLang="ru-RU" sz="11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04</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05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cs typeface="Times New Roman" panose="02020603050405020304" pitchFamily="18" charset="0"/>
                <a:sym typeface="+mn-ea"/>
              </a:rPr>
              <a:t>ұлтты, </a:t>
            </a:r>
            <a:r>
              <a:rPr lang="kk-KZ" sz="1100" dirty="0" smtClean="0">
                <a:latin typeface="Times New Roman" panose="02020603050405020304" pitchFamily="18" charset="0"/>
                <a:cs typeface="Times New Roman" panose="02020603050405020304" pitchFamily="18" charset="0"/>
                <a:sym typeface="+mn-ea"/>
              </a:rPr>
              <a:t>жаңбыр жауады, </a:t>
            </a:r>
            <a:r>
              <a:rPr lang="kk-KZ" sz="1100" dirty="0" smtClean="0">
                <a:latin typeface="Times New Roman" panose="02020603050405020304" pitchFamily="18" charset="0"/>
                <a:cs typeface="Times New Roman" panose="02020603050405020304" pitchFamily="18" charset="0"/>
                <a:sym typeface="+mn-ea"/>
              </a:rPr>
              <a:t>найзағай болады. Оңтүстіктен,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12-14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5423946"/>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04 мамырда, 05 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45611</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6823</cp:revision>
  <cp:lastPrinted>2021-07-01T07:38:07Z</cp:lastPrinted>
  <dcterms:created xsi:type="dcterms:W3CDTF">2018-03-27T06:03:00Z</dcterms:created>
  <dcterms:modified xsi:type="dcterms:W3CDTF">2026-05-03T07:42:44Z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